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6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50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1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0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83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538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27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21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942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78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C03DCC5-0649-4E68-9701-D810D32CEA74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AD3082-F68C-4ABE-913D-ED6149D9D20A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05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912" y="4960137"/>
            <a:ext cx="6082306" cy="1463040"/>
          </a:xfrm>
        </p:spPr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beurre</a:t>
            </a:r>
            <a:r>
              <a:rPr lang="en-CA" dirty="0" smtClean="0"/>
              <a:t> </a:t>
            </a:r>
            <a:r>
              <a:rPr lang="en-CA" dirty="0" err="1" smtClean="0"/>
              <a:t>d’arrachide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Par: ________________</a:t>
            </a:r>
            <a:br>
              <a:rPr lang="en-CA" dirty="0" smtClean="0"/>
            </a:br>
            <a:r>
              <a:rPr lang="en-CA" dirty="0" smtClean="0"/>
              <a:t>Date: Le 14 </a:t>
            </a:r>
            <a:r>
              <a:rPr lang="en-CA" dirty="0" err="1"/>
              <a:t>f</a:t>
            </a:r>
            <a:r>
              <a:rPr lang="en-CA" dirty="0" err="1" smtClean="0"/>
              <a:t>évrier</a:t>
            </a:r>
            <a:r>
              <a:rPr lang="en-CA" dirty="0" smtClean="0"/>
              <a:t>, 2017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932" y="1035626"/>
            <a:ext cx="5325668" cy="270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600" dirty="0" err="1" smtClean="0"/>
              <a:t>Biographie</a:t>
            </a:r>
            <a:r>
              <a:rPr lang="en-CA" sz="6600" dirty="0" smtClean="0"/>
              <a:t>: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1400" dirty="0" smtClean="0">
                <a:solidFill>
                  <a:srgbClr val="FF0000"/>
                </a:solidFill>
              </a:rPr>
              <a:t>You should introduce the inventor; giving details about his life- birthplace, school, jobs, invention 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500" y="2387831"/>
            <a:ext cx="9720071" cy="4470169"/>
          </a:xfrm>
        </p:spPr>
        <p:txBody>
          <a:bodyPr/>
          <a:lstStyle/>
          <a:p>
            <a:r>
              <a:rPr lang="fr-CA" dirty="0" smtClean="0"/>
              <a:t>- La beurre d’</a:t>
            </a:r>
            <a:r>
              <a:rPr lang="fr-CA" dirty="0" err="1" smtClean="0"/>
              <a:t>arrachide</a:t>
            </a:r>
            <a:r>
              <a:rPr lang="fr-CA" dirty="0" smtClean="0"/>
              <a:t> était inventée par ____________________.</a:t>
            </a:r>
          </a:p>
          <a:p>
            <a:endParaRPr lang="fr-CA" dirty="0" smtClean="0"/>
          </a:p>
          <a:p>
            <a:r>
              <a:rPr lang="fr-CA" dirty="0" smtClean="0"/>
              <a:t>- Il vient de _______________ etc… </a:t>
            </a:r>
          </a:p>
          <a:p>
            <a:r>
              <a:rPr lang="en-CA" dirty="0" smtClean="0"/>
              <a:t>- </a:t>
            </a:r>
            <a:r>
              <a:rPr lang="fr-CA" dirty="0" smtClean="0"/>
              <a:t>Il est allé à l’école à _________...... Il a travaillé </a:t>
            </a:r>
            <a:r>
              <a:rPr lang="en-CA" dirty="0" smtClean="0"/>
              <a:t>chez ______________…</a:t>
            </a:r>
          </a:p>
          <a:p>
            <a:pPr marL="0" indent="0">
              <a:buNone/>
            </a:pPr>
            <a:r>
              <a:rPr lang="en-CA" dirty="0" smtClean="0"/>
              <a:t>- Il a decide </a:t>
            </a:r>
            <a:r>
              <a:rPr lang="fr-CA" dirty="0" smtClean="0"/>
              <a:t>d’inventé cette </a:t>
            </a:r>
            <a:r>
              <a:rPr lang="en-CA" dirty="0" smtClean="0"/>
              <a:t>invention </a:t>
            </a:r>
            <a:r>
              <a:rPr lang="fr-CA" dirty="0" smtClean="0"/>
              <a:t>quand</a:t>
            </a:r>
            <a:r>
              <a:rPr lang="en-CA" dirty="0" smtClean="0"/>
              <a:t>…. 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24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découverte de l’invention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 </a:t>
            </a:r>
            <a:r>
              <a:rPr lang="fr-CA" dirty="0" smtClean="0"/>
              <a:t>La date précise de l’invention</a:t>
            </a:r>
          </a:p>
          <a:p>
            <a:endParaRPr lang="fr-CA" dirty="0" smtClean="0"/>
          </a:p>
          <a:p>
            <a:r>
              <a:rPr lang="fr-CA" dirty="0" smtClean="0"/>
              <a:t>- L’endroit ou l’invention était faite.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415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003" cy="1499616"/>
          </a:xfrm>
        </p:spPr>
        <p:txBody>
          <a:bodyPr/>
          <a:lstStyle/>
          <a:p>
            <a:r>
              <a:rPr lang="fr-CA" u="sng" dirty="0" smtClean="0"/>
              <a:t>Comment l’Invention a influencé la société:</a:t>
            </a:r>
            <a:br>
              <a:rPr lang="fr-CA" u="sng" dirty="0" smtClean="0"/>
            </a:br>
            <a:r>
              <a:rPr lang="fr-CA" sz="1800" u="sng" dirty="0" err="1" smtClean="0"/>
              <a:t>Include</a:t>
            </a:r>
            <a:r>
              <a:rPr lang="fr-CA" sz="1800" u="sng" dirty="0" smtClean="0"/>
              <a:t> all </a:t>
            </a:r>
            <a:r>
              <a:rPr lang="fr-CA" sz="1800" u="sng" dirty="0" err="1" smtClean="0"/>
              <a:t>negative</a:t>
            </a:r>
            <a:r>
              <a:rPr lang="fr-CA" sz="1800" u="sng" dirty="0" smtClean="0"/>
              <a:t> and positive aspects. Use </a:t>
            </a:r>
            <a:r>
              <a:rPr lang="fr-CA" sz="1800" u="sng" dirty="0" err="1" smtClean="0"/>
              <a:t>two</a:t>
            </a:r>
            <a:r>
              <a:rPr lang="fr-CA" sz="1800" u="sng" dirty="0" smtClean="0"/>
              <a:t> slides if </a:t>
            </a:r>
            <a:r>
              <a:rPr lang="fr-CA" sz="1800" u="sng" dirty="0" err="1" smtClean="0"/>
              <a:t>necessary</a:t>
            </a:r>
            <a:r>
              <a:rPr lang="fr-CA" sz="1800" u="sng" dirty="0" smtClean="0"/>
              <a:t>. </a:t>
            </a:r>
            <a:endParaRPr lang="fr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impacts positifs: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Les impacts négatifs: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040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CA" u="sng" dirty="0" err="1" smtClean="0"/>
              <a:t>L’histoire</a:t>
            </a:r>
            <a:r>
              <a:rPr lang="en-CA" u="sng" dirty="0" smtClean="0"/>
              <a:t> de </a:t>
            </a:r>
            <a:r>
              <a:rPr lang="en-CA" u="sng" dirty="0" err="1" smtClean="0"/>
              <a:t>l’invention</a:t>
            </a:r>
            <a:r>
              <a:rPr lang="en-CA" u="sng" dirty="0" smtClean="0"/>
              <a:t>: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 Description du premier prototype: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- Comment et </a:t>
            </a:r>
            <a:r>
              <a:rPr lang="en-CA" dirty="0" err="1" smtClean="0"/>
              <a:t>pourquoi</a:t>
            </a:r>
            <a:r>
              <a:rPr lang="en-CA" dirty="0" smtClean="0"/>
              <a:t> le prototype a </a:t>
            </a:r>
            <a:r>
              <a:rPr lang="en-CA" dirty="0" err="1" smtClean="0"/>
              <a:t>changé</a:t>
            </a:r>
            <a:r>
              <a:rPr lang="en-CA" dirty="0" smtClean="0"/>
              <a:t>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20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Choose two of the four options to explain in your slideshow 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4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108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La beurre d’arrachide </vt:lpstr>
      <vt:lpstr>Biographie:  You should introduce the inventor; giving details about his life- birthplace, school, jobs, invention </vt:lpstr>
      <vt:lpstr>La découverte de l’invention</vt:lpstr>
      <vt:lpstr>Comment l’Invention a influencé la société: Include all negative and positive aspects. Use two slides if necessary. </vt:lpstr>
      <vt:lpstr>L’histoire de l’invention:</vt:lpstr>
      <vt:lpstr>Choose two of the four options to explain in your slideshow :</vt:lpstr>
    </vt:vector>
  </TitlesOfParts>
  <Company>Newfoundland and Labrador English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beurre d’arrachide</dc:title>
  <dc:creator>Brittany Lambe</dc:creator>
  <cp:lastModifiedBy>Brittany Lambe</cp:lastModifiedBy>
  <cp:revision>3</cp:revision>
  <dcterms:created xsi:type="dcterms:W3CDTF">2017-02-08T16:40:23Z</dcterms:created>
  <dcterms:modified xsi:type="dcterms:W3CDTF">2017-02-08T16:58:08Z</dcterms:modified>
</cp:coreProperties>
</file>