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050" y="14288"/>
          <a:ext cx="9105900" cy="6829425"/>
        </p:xfrm>
        <a:graphic>
          <a:graphicData uri="http://schemas.openxmlformats.org/presentationml/2006/ole">
            <p:oleObj spid="_x0000_s2050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50800" y="-38100"/>
          <a:ext cx="9245600" cy="6935788"/>
        </p:xfrm>
        <a:graphic>
          <a:graphicData uri="http://schemas.openxmlformats.org/presentationml/2006/ole">
            <p:oleObj spid="_x0000_s3074" name="Slide" r:id="rId3" imgW="4734000" imgH="35514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0" y="0"/>
          <a:ext cx="9296400" cy="6972300"/>
        </p:xfrm>
        <a:graphic>
          <a:graphicData uri="http://schemas.openxmlformats.org/presentationml/2006/ole">
            <p:oleObj spid="_x0000_s4098" name="Slide" r:id="rId3" imgW="4602240" imgH="345132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Slide" r:id="rId3" imgW="4613400" imgH="345924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Oakley</dc:creator>
  <cp:lastModifiedBy>Holy Family School</cp:lastModifiedBy>
  <cp:revision>1</cp:revision>
  <dcterms:created xsi:type="dcterms:W3CDTF">2006-08-16T00:00:00Z</dcterms:created>
  <dcterms:modified xsi:type="dcterms:W3CDTF">2015-09-30T12:04:34Z</dcterms:modified>
</cp:coreProperties>
</file>