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Slide" r:id="rId3" imgW="4757760" imgH="356868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Slide" r:id="rId3" imgW="4552920" imgH="341460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3175" y="0"/>
          <a:ext cx="9147175" cy="6862763"/>
        </p:xfrm>
        <a:graphic>
          <a:graphicData uri="http://schemas.openxmlformats.org/presentationml/2006/ole">
            <p:oleObj spid="_x0000_s8194" name="Slide" r:id="rId3" imgW="4734000" imgH="3551400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Slide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Oakley</dc:creator>
  <cp:lastModifiedBy>Holy Family School</cp:lastModifiedBy>
  <cp:revision>2</cp:revision>
  <dcterms:created xsi:type="dcterms:W3CDTF">2006-08-16T00:00:00Z</dcterms:created>
  <dcterms:modified xsi:type="dcterms:W3CDTF">2015-09-30T12:04:18Z</dcterms:modified>
</cp:coreProperties>
</file>