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Slide" r:id="rId3" imgW="4734000" imgH="35514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Slide" r:id="rId3" imgW="4681440" imgH="351144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Slide" r:id="rId3" imgW="4613400" imgH="345924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Oakley</dc:creator>
  <cp:lastModifiedBy>Holy Family School</cp:lastModifiedBy>
  <cp:revision>1</cp:revision>
  <dcterms:created xsi:type="dcterms:W3CDTF">2006-08-16T00:00:00Z</dcterms:created>
  <dcterms:modified xsi:type="dcterms:W3CDTF">2015-09-30T12:03:51Z</dcterms:modified>
</cp:coreProperties>
</file>