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0" y="-19050"/>
          <a:ext cx="9144000" cy="6858000"/>
        </p:xfrm>
        <a:graphic>
          <a:graphicData uri="http://schemas.openxmlformats.org/presentationml/2006/ole">
            <p:oleObj spid="_x0000_s1026" name="Slide" r:id="rId3" imgW="4484520" imgH="3363840" progId="PowerPoint.Slide.8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050" name="Slide" r:id="rId3" imgW="4491000" imgH="3368520" progId="PowerPoint.Slide.8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074" name="Slide" r:id="rId3" imgW="4552920" imgH="3414600" progId="PowerPoint.Slide.8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098" name="Slide" r:id="rId3" imgW="4552920" imgH="3414600" progId="PowerPoint.Slide.8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5122" name="Slide" r:id="rId3" imgW="4552920" imgH="3414600" progId="PowerPoint.Slide.8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6146" name="Slide" r:id="rId3" imgW="4552920" imgH="3414600" progId="PowerPoint.Slide.8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7170" name="Slide" r:id="rId3" imgW="4552920" imgH="3414600" progId="PowerPoint.Slide.8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Slide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 Oakley</dc:creator>
  <cp:lastModifiedBy>Holy Family School</cp:lastModifiedBy>
  <cp:revision>1</cp:revision>
  <dcterms:created xsi:type="dcterms:W3CDTF">2006-08-16T00:00:00Z</dcterms:created>
  <dcterms:modified xsi:type="dcterms:W3CDTF">2015-09-30T12:03:35Z</dcterms:modified>
</cp:coreProperties>
</file>