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4925" y="26988"/>
          <a:ext cx="9074150" cy="6804025"/>
        </p:xfrm>
        <a:graphic>
          <a:graphicData uri="http://schemas.openxmlformats.org/presentationml/2006/ole">
            <p:oleObj spid="_x0000_s1026" name="Slide" r:id="rId3" imgW="4537080" imgH="3402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4925" y="26988"/>
          <a:ext cx="9074150" cy="6804025"/>
        </p:xfrm>
        <a:graphic>
          <a:graphicData uri="http://schemas.openxmlformats.org/presentationml/2006/ole">
            <p:oleObj spid="_x0000_s2050" name="Slide" r:id="rId3" imgW="4537080" imgH="3402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Slide" r:id="rId3" imgW="4537080" imgH="3402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4925" y="26988"/>
          <a:ext cx="9074150" cy="6804025"/>
        </p:xfrm>
        <a:graphic>
          <a:graphicData uri="http://schemas.openxmlformats.org/presentationml/2006/ole">
            <p:oleObj spid="_x0000_s4098" name="Slide" r:id="rId3" imgW="4537080" imgH="3402000" progId="PowerPoint.Slid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Slide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Oakley</dc:creator>
  <cp:lastModifiedBy>Holy Family School</cp:lastModifiedBy>
  <cp:revision>1</cp:revision>
  <dcterms:created xsi:type="dcterms:W3CDTF">2006-08-16T00:00:00Z</dcterms:created>
  <dcterms:modified xsi:type="dcterms:W3CDTF">2015-09-25T11:13:59Z</dcterms:modified>
</cp:coreProperties>
</file>